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8"/>
  </p:notesMasterIdLst>
  <p:handoutMasterIdLst>
    <p:handoutMasterId r:id="rId9"/>
  </p:handout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-560" y="-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9F2607F-EAB8-462D-9596-B11A1C51125F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50EC31D-9C0F-4EDB-9AC9-93AE84D7514D}" type="datetime1">
              <a:rPr lang="ru-RU" smtClean="0"/>
              <a:pPr rtl="0"/>
              <a:t>24.02.2021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  <a:endParaRPr lang="en-US"/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xmlns="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48E6C3-8E12-426B-A56F-861F8B162AC6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xmlns="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xmlns="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323C2A-FDF4-456A-A556-14045268B55D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Дата 10">
            <a:extLst>
              <a:ext uri="{FF2B5EF4-FFF2-40B4-BE49-F238E27FC236}">
                <a16:creationId xmlns:a16="http://schemas.microsoft.com/office/drawing/2014/main" xmlns="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D5CFD7-CC7C-49C5-B221-A9E29F5846A0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12" name="Нижний колонтитул 11">
            <a:extLst>
              <a:ext uri="{FF2B5EF4-FFF2-40B4-BE49-F238E27FC236}">
                <a16:creationId xmlns:a16="http://schemas.microsoft.com/office/drawing/2014/main" xmlns="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xmlns="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13CF11-4D7C-4367-8D00-578223D03103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xmlns="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xmlns="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40FCE8-CB6C-4798-845F-C8260D76B307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xmlns="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Номер слайда 9">
            <a:extLst>
              <a:ext uri="{FF2B5EF4-FFF2-40B4-BE49-F238E27FC236}">
                <a16:creationId xmlns:a16="http://schemas.microsoft.com/office/drawing/2014/main" xmlns="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C13A7E-4C64-47B0-B355-B165BE4012BA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 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1CA3B4-5CE4-4976-BBFE-4E91C7258FC5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316041-DA7D-4734-AA8C-761AB09393E2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92EF8B-D3DF-4216-96A1-1B1DE794B37A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8" name="Дата 7">
            <a:extLst>
              <a:ext uri="{FF2B5EF4-FFF2-40B4-BE49-F238E27FC236}">
                <a16:creationId xmlns:a16="http://schemas.microsoft.com/office/drawing/2014/main" xmlns="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09563768-3096-48CB-A41A-8D454362CCAD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xmlns="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xmlns="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0088EE-0E82-4198-BDFF-3B9755AA8919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"/>
              <a:t>Стиль образца заголовка</a:t>
            </a:r>
            <a:endParaRPr lang="en-US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6B9E6FA-8E94-487D-81C3-7EE9BB2FD23D}" type="datetime1">
              <a:rPr lang="ru-RU" smtClean="0"/>
              <a:pPr rtl="0"/>
              <a:t>24.02.2021</a:t>
            </a:fld>
            <a:endParaRPr lang="en-US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9" name="Прямоугольник 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Прямоугольник 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Прямоугольник 17">
            <a:extLst>
              <a:ext uri="{FF2B5EF4-FFF2-40B4-BE49-F238E27FC236}">
                <a16:creationId xmlns:a16="http://schemas.microsoft.com/office/drawing/2014/main" xmlns="" id="{D6D7A0BC-0046-4CAA-8E7F-DCAFE511EA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И</a:t>
            </a:r>
            <a:r>
              <a:rPr lang="ru" dirty="0"/>
              <a:t>гра «</a:t>
            </a:r>
            <a:r>
              <a:rPr lang="en-US" dirty="0"/>
              <a:t>Dodging-rocks</a:t>
            </a:r>
            <a:r>
              <a:rPr lang="ru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А</a:t>
            </a:r>
            <a:r>
              <a:rPr lang="ru" dirty="0"/>
              <a:t>вторы Фомин никита </a:t>
            </a:r>
            <a:r>
              <a:rPr lang="en-US" dirty="0"/>
              <a:t>&amp;</a:t>
            </a:r>
            <a:r>
              <a:rPr lang="ru-RU" dirty="0"/>
              <a:t> Романов </a:t>
            </a:r>
            <a:r>
              <a:rPr lang="ru-RU" dirty="0" err="1"/>
              <a:t>семен</a:t>
            </a:r>
            <a:endParaRPr lang="ru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xmlns="" id="{E7C6334F-6411-41EC-AD7D-179EDD8B58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Прямоугольник 21">
            <a:extLst>
              <a:ext uri="{FF2B5EF4-FFF2-40B4-BE49-F238E27FC236}">
                <a16:creationId xmlns:a16="http://schemas.microsoft.com/office/drawing/2014/main" xmlns="" id="{E6B02CEE-3AF8-4349-9B3E-8970E6DF62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xmlns="" id="{AAA01CF0-3FB5-44EB-B7DE-F2E86374C2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Рисунок 5" descr="Крупный план логотипа&#10;&#10;Автоматически созданное описание">
            <a:extLst>
              <a:ext uri="{FF2B5EF4-FFF2-40B4-BE49-F238E27FC236}">
                <a16:creationId xmlns:a16="http://schemas.microsoft.com/office/drawing/2014/main" xmlns="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7580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>
            <a:extLst>
              <a:ext uri="{FF2B5EF4-FFF2-40B4-BE49-F238E27FC236}">
                <a16:creationId xmlns:a16="http://schemas.microsoft.com/office/drawing/2014/main" xmlns="" id="{308642F9-E341-47F5-82D6-FF1FC3760D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18916" t="3317" r="18583" b="7852"/>
          <a:stretch/>
        </p:blipFill>
        <p:spPr>
          <a:xfrm>
            <a:off x="674401" y="2052638"/>
            <a:ext cx="4707224" cy="3693579"/>
          </a:xfrm>
          <a:prstGeom prst="rect">
            <a:avLst/>
          </a:prstGeom>
        </p:spPr>
      </p:pic>
      <p:sp>
        <p:nvSpPr>
          <p:cNvPr id="8" name="Заголовок 7">
            <a:extLst>
              <a:ext uri="{FF2B5EF4-FFF2-40B4-BE49-F238E27FC236}">
                <a16:creationId xmlns:a16="http://schemas.microsoft.com/office/drawing/2014/main" xmlns="" id="{B0586328-ECCD-416A-A13D-9C2A27D13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Первый и второй уровень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1DD71737-3A15-4C7D-8502-3D2313F4D7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18834" t="3703" r="18666" b="7259"/>
          <a:stretch/>
        </p:blipFill>
        <p:spPr>
          <a:xfrm>
            <a:off x="6506145" y="1947863"/>
            <a:ext cx="5011453" cy="373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378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8626" y="1423953"/>
            <a:ext cx="3181183" cy="1188720"/>
          </a:xfrm>
        </p:spPr>
        <p:txBody>
          <a:bodyPr rtlCol="0"/>
          <a:lstStyle/>
          <a:p>
            <a:pPr rtl="0"/>
            <a:r>
              <a:rPr lang="ru-RU" dirty="0"/>
              <a:t>Объекты «</a:t>
            </a:r>
            <a:r>
              <a:rPr lang="en-US" dirty="0"/>
              <a:t>rocks</a:t>
            </a:r>
            <a:r>
              <a:rPr lang="ru-RU" dirty="0"/>
              <a:t>»</a:t>
            </a:r>
            <a:endParaRPr lang="ru" dirty="0"/>
          </a:p>
        </p:txBody>
      </p:sp>
      <p:pic>
        <p:nvPicPr>
          <p:cNvPr id="9" name="Объект 8" descr="Изображение выглядит как текст, часы, датчик&#10;&#10;Автоматически созданное описание">
            <a:extLst>
              <a:ext uri="{FF2B5EF4-FFF2-40B4-BE49-F238E27FC236}">
                <a16:creationId xmlns:a16="http://schemas.microsoft.com/office/drawing/2014/main" xmlns="" id="{E9557435-8FC6-4B37-B800-B75B0A890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09913" y="4463024"/>
            <a:ext cx="1725454" cy="1725454"/>
          </a:xfrm>
        </p:spPr>
      </p:pic>
      <p:pic>
        <p:nvPicPr>
          <p:cNvPr id="11" name="Рисунок 10" descr="Изображение выглядит как моллюск, беспозвоночное&#10;&#10;Автоматически созданное описание">
            <a:extLst>
              <a:ext uri="{FF2B5EF4-FFF2-40B4-BE49-F238E27FC236}">
                <a16:creationId xmlns:a16="http://schemas.microsoft.com/office/drawing/2014/main" xmlns="" id="{1DD4CBDC-E20B-48FC-826A-A92C5EB698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01060" y="852373"/>
            <a:ext cx="1143160" cy="114316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8711E852-B028-4550-BDAC-12704BE861D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01060" y="2606997"/>
            <a:ext cx="1236861" cy="114315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xmlns="" id="{F43D192F-2779-4FD7-A654-188C712F1D8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/>
          <a:srcRect l="18750" t="3852" r="18666" b="7556"/>
          <a:stretch/>
        </p:blipFill>
        <p:spPr>
          <a:xfrm>
            <a:off x="7079615" y="2517350"/>
            <a:ext cx="4886960" cy="3891348"/>
          </a:xfrm>
          <a:prstGeom prst="rect">
            <a:avLst/>
          </a:prstGeom>
        </p:spPr>
      </p:pic>
      <p:sp>
        <p:nvSpPr>
          <p:cNvPr id="16" name="Заголовок 1">
            <a:extLst>
              <a:ext uri="{FF2B5EF4-FFF2-40B4-BE49-F238E27FC236}">
                <a16:creationId xmlns:a16="http://schemas.microsoft.com/office/drawing/2014/main" xmlns="" id="{DC95FCBC-793E-4FB5-A1C3-102DD2EEC96E}"/>
              </a:ext>
            </a:extLst>
          </p:cNvPr>
          <p:cNvSpPr txBox="1">
            <a:spLocks/>
          </p:cNvSpPr>
          <p:nvPr/>
        </p:nvSpPr>
        <p:spPr>
          <a:xfrm>
            <a:off x="8639174" y="959213"/>
            <a:ext cx="3181183" cy="1174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ru-RU"/>
              <a:t>Третий уровень</a:t>
            </a:r>
            <a:endParaRPr lang="ru" dirty="0"/>
          </a:p>
        </p:txBody>
      </p:sp>
    </p:spTree>
    <p:extLst>
      <p:ext uri="{BB962C8B-B14F-4D97-AF65-F5344CB8AC3E}">
        <p14:creationId xmlns:p14="http://schemas.microsoft.com/office/powerpoint/2010/main" xmlns="" val="331326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218" y="720629"/>
            <a:ext cx="3371972" cy="1188720"/>
          </a:xfrm>
        </p:spPr>
        <p:txBody>
          <a:bodyPr rtlCol="0"/>
          <a:lstStyle/>
          <a:p>
            <a:pPr algn="ctr" rtl="0"/>
            <a:r>
              <a:rPr lang="ru" dirty="0"/>
              <a:t>рейтинг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48287" y="794327"/>
            <a:ext cx="6807275" cy="5672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19605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Содержимое 4" descr="Главное-меню-2021-02-24-16-49-59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183305" y="900329"/>
            <a:ext cx="7567948" cy="5675962"/>
          </a:xfrm>
        </p:spPr>
      </p:pic>
      <p:sp>
        <p:nvSpPr>
          <p:cNvPr id="8" name="TextBox 7"/>
          <p:cNvSpPr txBox="1"/>
          <p:nvPr/>
        </p:nvSpPr>
        <p:spPr>
          <a:xfrm>
            <a:off x="1274617" y="914400"/>
            <a:ext cx="181956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>
                <a:latin typeface="Comic Sans MS" pitchFamily="66" charset="0"/>
                <a:cs typeface="Arial" pitchFamily="34" charset="0"/>
              </a:rPr>
              <a:t>текст</a:t>
            </a:r>
            <a:endParaRPr lang="ru-RU" sz="3600" dirty="0">
              <a:latin typeface="Comic Sans MS" pitchFamily="66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581001"/>
            <a:ext cx="172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/>
              <a:t>Просто текст…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xmlns="" val="225327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8FAFFEA-2D98-44B9-9006-64E7CB46A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942" y="5235194"/>
            <a:ext cx="11029616" cy="1188720"/>
          </a:xfrm>
        </p:spPr>
        <p:txBody>
          <a:bodyPr/>
          <a:lstStyle/>
          <a:p>
            <a:r>
              <a:rPr lang="ru-RU" dirty="0"/>
              <a:t>Спасибо за внимание.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347BE6A1-53C8-4E54-A2F0-91E67C39A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E13CF11-4D7C-4367-8D00-578223D03103}" type="datetime1">
              <a:rPr lang="ru-RU" smtClean="0"/>
              <a:pPr rtl="0"/>
              <a:t>24.02.2021</a:t>
            </a:fld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26DC7713-DAA4-4FCA-9061-F016A64D5F8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90" t="2524" r="-390" b="4657"/>
          <a:stretch/>
        </p:blipFill>
        <p:spPr>
          <a:xfrm>
            <a:off x="2001520" y="1062037"/>
            <a:ext cx="7823200" cy="462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0961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Дивиденд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_41798998_TF33552983" id="{160FF37C-0DDC-4D2E-AEAD-253EF6364DF1}" vid="{EC99DBC3-C858-4F3A-82DD-48D686A36D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{B8253580-5440-4BA7-BA87-0A2BEA97CFB2}tf33552983_win32</Template>
  <TotalTime>102</TotalTime>
  <Words>32</Words>
  <Application>Microsoft Office PowerPoint</Application>
  <PresentationFormat>Произвольный</PresentationFormat>
  <Paragraphs>10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ДивидендVTI</vt:lpstr>
      <vt:lpstr>Игра «Dodging-rocks»</vt:lpstr>
      <vt:lpstr>Первый и второй уровень</vt:lpstr>
      <vt:lpstr>Объекты «rocks»</vt:lpstr>
      <vt:lpstr>рейтинг</vt:lpstr>
      <vt:lpstr>Слайд 5</vt:lpstr>
      <vt:lpstr>Спасибо за внимание.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«Dodging-rocks»</dc:title>
  <dc:creator>Семён Романов</dc:creator>
  <cp:lastModifiedBy>ProBook_015</cp:lastModifiedBy>
  <cp:revision>10</cp:revision>
  <dcterms:created xsi:type="dcterms:W3CDTF">2021-01-23T12:43:57Z</dcterms:created>
  <dcterms:modified xsi:type="dcterms:W3CDTF">2021-02-24T14:14:58Z</dcterms:modified>
</cp:coreProperties>
</file>

<file path=docProps/thumbnail.jpeg>
</file>